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90" r:id="rId4"/>
    <p:sldId id="272" r:id="rId5"/>
    <p:sldId id="257" r:id="rId6"/>
    <p:sldId id="258" r:id="rId7"/>
    <p:sldId id="259" r:id="rId8"/>
    <p:sldId id="260" r:id="rId9"/>
    <p:sldId id="261" r:id="rId10"/>
    <p:sldId id="262" r:id="rId11"/>
    <p:sldId id="274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8" r:id="rId20"/>
    <p:sldId id="289" r:id="rId21"/>
    <p:sldId id="29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69" d="100"/>
          <a:sy n="6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41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29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02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93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813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66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474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39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68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759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861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9D070-7210-40F2-87BB-7144784DB7F4}" type="datetimeFigureOut">
              <a:rPr lang="en-GB" smtClean="0"/>
              <a:t>12/05/2017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273DD-B66F-4CD4-964F-2879D3894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68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Lesson 2 : What is a stereotype?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370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0" b="1" dirty="0" smtClean="0"/>
              <a:t>Doctor</a:t>
            </a:r>
            <a:endParaRPr lang="en-GB" sz="20000" b="1" dirty="0"/>
          </a:p>
        </p:txBody>
      </p:sp>
    </p:spTree>
    <p:extLst>
      <p:ext uri="{BB962C8B-B14F-4D97-AF65-F5344CB8AC3E}">
        <p14:creationId xmlns:p14="http://schemas.microsoft.com/office/powerpoint/2010/main" val="411341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Autofit/>
          </a:bodyPr>
          <a:lstStyle/>
          <a:p>
            <a:r>
              <a:rPr lang="en-GB" sz="10000" dirty="0" smtClean="0"/>
              <a:t>Activity 2</a:t>
            </a:r>
            <a:endParaRPr lang="en-GB" sz="10000" dirty="0"/>
          </a:p>
        </p:txBody>
      </p:sp>
    </p:spTree>
    <p:extLst>
      <p:ext uri="{BB962C8B-B14F-4D97-AF65-F5344CB8AC3E}">
        <p14:creationId xmlns:p14="http://schemas.microsoft.com/office/powerpoint/2010/main" val="314159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852936"/>
            <a:ext cx="8229600" cy="1143000"/>
          </a:xfrm>
        </p:spPr>
        <p:txBody>
          <a:bodyPr>
            <a:noAutofit/>
          </a:bodyPr>
          <a:lstStyle/>
          <a:p>
            <a:r>
              <a:rPr lang="en-GB" sz="10000" dirty="0" smtClean="0"/>
              <a:t>Activity 3</a:t>
            </a:r>
            <a:endParaRPr lang="en-GB" sz="10000" dirty="0"/>
          </a:p>
        </p:txBody>
      </p:sp>
    </p:spTree>
    <p:extLst>
      <p:ext uri="{BB962C8B-B14F-4D97-AF65-F5344CB8AC3E}">
        <p14:creationId xmlns:p14="http://schemas.microsoft.com/office/powerpoint/2010/main" val="3621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481236"/>
            <a:ext cx="4464496" cy="1143000"/>
          </a:xfrm>
        </p:spPr>
        <p:txBody>
          <a:bodyPr>
            <a:normAutofit fontScale="90000"/>
          </a:bodyPr>
          <a:lstStyle/>
          <a:p>
            <a:r>
              <a:rPr lang="en-GB" sz="3000" dirty="0" err="1" smtClean="0"/>
              <a:t>Tanni</a:t>
            </a:r>
            <a:r>
              <a:rPr lang="en-GB" sz="3000" dirty="0" smtClean="0"/>
              <a:t> Grey-Thompson – </a:t>
            </a:r>
            <a:br>
              <a:rPr lang="en-GB" sz="3000" dirty="0" smtClean="0"/>
            </a:br>
            <a:r>
              <a:rPr lang="en-GB" sz="3000" dirty="0" smtClean="0"/>
              <a:t>Welsh Paralympic Wheelchair  Racer</a:t>
            </a:r>
            <a:endParaRPr lang="en-GB" sz="3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037" y="1803696"/>
            <a:ext cx="379434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://media.gettyimages.com/photos/dame-tanni-grey-thompson-attends-the-sport-industry-awards-at-on-picture-id99270237?s=594x5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3216357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729715" y="260648"/>
            <a:ext cx="4306781" cy="5976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91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4104456" cy="1143000"/>
          </a:xfrm>
        </p:spPr>
        <p:txBody>
          <a:bodyPr>
            <a:noAutofit/>
          </a:bodyPr>
          <a:lstStyle/>
          <a:p>
            <a:r>
              <a:rPr lang="en-GB" sz="2700" dirty="0" smtClean="0"/>
              <a:t>Harriett Thompson -</a:t>
            </a:r>
            <a:br>
              <a:rPr lang="en-GB" sz="2700" dirty="0" smtClean="0"/>
            </a:br>
            <a:r>
              <a:rPr lang="en-GB" sz="2700" dirty="0"/>
              <a:t> </a:t>
            </a:r>
            <a:r>
              <a:rPr lang="en-GB" sz="2700" dirty="0" smtClean="0"/>
              <a:t>oldest woman marathon runner</a:t>
            </a:r>
            <a:endParaRPr lang="en-GB" sz="27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744416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 descr="http://10.235.1.8/mitm?id=91a3725ae09d5b6482572ee85b77307e74c3d28eb43b644d59d39e0ab6674368Z31302e3139302e34342e313538&amp;location=https%3a%2f%2flocaltvwiti.files.wordpress.com%2f2015%2f06%2fs048578518.jpg%3fw%3d77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340768"/>
            <a:ext cx="388314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650857" y="296652"/>
            <a:ext cx="4306781" cy="5976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8024" y="188640"/>
            <a:ext cx="4114800" cy="1800200"/>
          </a:xfrm>
        </p:spPr>
        <p:txBody>
          <a:bodyPr>
            <a:normAutofit/>
          </a:bodyPr>
          <a:lstStyle/>
          <a:p>
            <a:r>
              <a:rPr lang="en-GB" sz="2700" dirty="0" err="1"/>
              <a:t>Wodjan</a:t>
            </a:r>
            <a:r>
              <a:rPr lang="en-GB" sz="2700" dirty="0"/>
              <a:t> </a:t>
            </a:r>
            <a:r>
              <a:rPr lang="en-GB" sz="2700" dirty="0" err="1" smtClean="0"/>
              <a:t>Shaherkani</a:t>
            </a:r>
            <a:r>
              <a:rPr lang="en-GB" sz="2700" dirty="0" smtClean="0"/>
              <a:t> – First </a:t>
            </a:r>
            <a:r>
              <a:rPr lang="en-GB" sz="2700" dirty="0" err="1" smtClean="0"/>
              <a:t>Suadi</a:t>
            </a:r>
            <a:r>
              <a:rPr lang="en-GB" sz="2700" dirty="0" smtClean="0"/>
              <a:t> Arabian woman Judo Competitor in the </a:t>
            </a:r>
            <a:r>
              <a:rPr lang="en-GB" sz="2700" dirty="0" err="1" smtClean="0"/>
              <a:t>olympics</a:t>
            </a:r>
            <a:endParaRPr lang="en-GB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0848"/>
            <a:ext cx="382107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://ichef.bbci.co.uk/sos2012/images/ic/athletes/144x180/8/862f3ce3-f741-4588-a2e0-3591aecde1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3816424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44007" y="548680"/>
            <a:ext cx="4306781" cy="6192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6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976" y="260648"/>
            <a:ext cx="4546848" cy="1143000"/>
          </a:xfrm>
        </p:spPr>
        <p:txBody>
          <a:bodyPr>
            <a:normAutofit/>
          </a:bodyPr>
          <a:lstStyle/>
          <a:p>
            <a:r>
              <a:rPr lang="en-GB" sz="2700" dirty="0" err="1" smtClean="0"/>
              <a:t>Aled</a:t>
            </a:r>
            <a:r>
              <a:rPr lang="en-GB" sz="2700" dirty="0" smtClean="0"/>
              <a:t> Davies – Welsh </a:t>
            </a:r>
            <a:r>
              <a:rPr lang="en-GB" sz="2700" dirty="0" err="1" smtClean="0"/>
              <a:t>Paralympian</a:t>
            </a:r>
            <a:r>
              <a:rPr lang="en-GB" sz="2700" dirty="0" smtClean="0"/>
              <a:t> Shot putter</a:t>
            </a:r>
            <a:endParaRPr lang="en-GB" sz="27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3042245" cy="488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36" y="836712"/>
            <a:ext cx="4032448" cy="500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333875" cy="621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44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618856" cy="1143000"/>
          </a:xfrm>
        </p:spPr>
        <p:txBody>
          <a:bodyPr>
            <a:normAutofit/>
          </a:bodyPr>
          <a:lstStyle/>
          <a:p>
            <a:r>
              <a:rPr lang="en-GB" sz="2700" dirty="0"/>
              <a:t>E</a:t>
            </a:r>
            <a:r>
              <a:rPr lang="en-GB" sz="2700" dirty="0" smtClean="0"/>
              <a:t>rnestine Shepherd – oldest female body builder at 79 years</a:t>
            </a:r>
            <a:endParaRPr lang="en-GB" sz="27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50041"/>
            <a:ext cx="3610989" cy="4215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42926"/>
            <a:ext cx="3955529" cy="424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389" y="332656"/>
            <a:ext cx="4576749" cy="621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1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1143000"/>
          </a:xfrm>
        </p:spPr>
        <p:txBody>
          <a:bodyPr>
            <a:normAutofit/>
          </a:bodyPr>
          <a:lstStyle/>
          <a:p>
            <a:r>
              <a:rPr lang="en-GB" sz="2700" dirty="0"/>
              <a:t>Manuel </a:t>
            </a:r>
            <a:r>
              <a:rPr lang="en-GB" sz="2700" dirty="0" smtClean="0"/>
              <a:t>De </a:t>
            </a:r>
            <a:r>
              <a:rPr lang="en-GB" sz="2700" dirty="0"/>
              <a:t>L</a:t>
            </a:r>
            <a:r>
              <a:rPr lang="en-GB" sz="2700" dirty="0" smtClean="0"/>
              <a:t>os Santos – Professional Golfer.</a:t>
            </a:r>
            <a:endParaRPr lang="en-GB" sz="27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94655"/>
            <a:ext cx="3724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48518"/>
            <a:ext cx="3312368" cy="51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8276"/>
            <a:ext cx="4578350" cy="621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8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1143000"/>
          </a:xfrm>
        </p:spPr>
        <p:txBody>
          <a:bodyPr>
            <a:normAutofit fontScale="90000"/>
          </a:bodyPr>
          <a:lstStyle/>
          <a:p>
            <a:r>
              <a:rPr lang="en-GB" sz="2700" dirty="0" err="1" smtClean="0"/>
              <a:t>Trischa</a:t>
            </a:r>
            <a:r>
              <a:rPr lang="en-GB" sz="2700" dirty="0" smtClean="0"/>
              <a:t> Zorn – Paralympic Swimmer winning over 55 medals.</a:t>
            </a:r>
            <a:endParaRPr lang="en-GB" sz="27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90075"/>
            <a:ext cx="3582913" cy="489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960440" cy="4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4765"/>
            <a:ext cx="4578350" cy="621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4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n-GB" dirty="0" smtClean="0"/>
              <a:t>Good discussion rules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1412776"/>
            <a:ext cx="66247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000" dirty="0" smtClean="0"/>
              <a:t>Think before you speak.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000" dirty="0" smtClean="0"/>
              <a:t>Make eye contact with others.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000" dirty="0" smtClean="0"/>
              <a:t>Listen carefully to others.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000" dirty="0" smtClean="0"/>
              <a:t>Do no interrupt when someone else is speaking.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000" dirty="0" smtClean="0"/>
              <a:t>Follow on from what others have said.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000" dirty="0" smtClean="0"/>
              <a:t>Let others speak.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1143000"/>
          </a:xfrm>
        </p:spPr>
        <p:txBody>
          <a:bodyPr>
            <a:normAutofit fontScale="90000"/>
          </a:bodyPr>
          <a:lstStyle/>
          <a:p>
            <a:r>
              <a:rPr lang="en-GB" sz="2700" dirty="0" smtClean="0"/>
              <a:t>Bethany Hamilton – Professional Surfer despite losing her arm at 13 years of age</a:t>
            </a:r>
            <a:endParaRPr lang="en-GB" sz="27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2816"/>
            <a:ext cx="412583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52839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578350" cy="621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86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8000" dirty="0" smtClean="0"/>
              <a:t>Don’t judge a book by its cover.</a:t>
            </a:r>
            <a:endParaRPr lang="en-GB" sz="8000" dirty="0"/>
          </a:p>
        </p:txBody>
      </p:sp>
    </p:spTree>
    <p:extLst>
      <p:ext uri="{BB962C8B-B14F-4D97-AF65-F5344CB8AC3E}">
        <p14:creationId xmlns:p14="http://schemas.microsoft.com/office/powerpoint/2010/main" val="3422418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914501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5000" dirty="0" smtClean="0"/>
              <a:t>Stereotype</a:t>
            </a:r>
            <a:endParaRPr lang="en-GB" sz="15000" dirty="0"/>
          </a:p>
        </p:txBody>
      </p:sp>
    </p:spTree>
    <p:extLst>
      <p:ext uri="{BB962C8B-B14F-4D97-AF65-F5344CB8AC3E}">
        <p14:creationId xmlns:p14="http://schemas.microsoft.com/office/powerpoint/2010/main" val="6718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Autofit/>
          </a:bodyPr>
          <a:lstStyle/>
          <a:p>
            <a:r>
              <a:rPr lang="en-GB" sz="10000" b="1" dirty="0" smtClean="0"/>
              <a:t>Activity 1</a:t>
            </a:r>
            <a:endParaRPr lang="en-GB" sz="10000" b="1" dirty="0"/>
          </a:p>
        </p:txBody>
      </p:sp>
    </p:spTree>
    <p:extLst>
      <p:ext uri="{BB962C8B-B14F-4D97-AF65-F5344CB8AC3E}">
        <p14:creationId xmlns:p14="http://schemas.microsoft.com/office/powerpoint/2010/main" val="98727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5600" dirty="0"/>
              <a:t/>
            </a:r>
            <a:br>
              <a:rPr lang="en-GB" sz="5600" dirty="0"/>
            </a:br>
            <a:r>
              <a:rPr lang="en-GB" sz="5600" b="1" dirty="0" smtClean="0"/>
              <a:t>What do you think? </a:t>
            </a:r>
            <a:r>
              <a:rPr lang="en-GB" sz="5600" dirty="0" smtClean="0"/>
              <a:t/>
            </a:r>
            <a:br>
              <a:rPr lang="en-GB" sz="5600" dirty="0" smtClean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>
            <a:noAutofit/>
          </a:bodyPr>
          <a:lstStyle/>
          <a:p>
            <a:r>
              <a:rPr lang="en-GB" sz="5000" dirty="0" smtClean="0"/>
              <a:t>For each person record: </a:t>
            </a:r>
            <a:endParaRPr lang="en-GB" sz="5000" dirty="0"/>
          </a:p>
          <a:p>
            <a:r>
              <a:rPr lang="en-GB" sz="5000" dirty="0" smtClean="0"/>
              <a:t>Gender</a:t>
            </a:r>
            <a:endParaRPr lang="en-GB" sz="5000" dirty="0"/>
          </a:p>
          <a:p>
            <a:r>
              <a:rPr lang="en-GB" sz="5000" dirty="0" smtClean="0"/>
              <a:t>Age </a:t>
            </a:r>
          </a:p>
          <a:p>
            <a:r>
              <a:rPr lang="en-GB" sz="5000" dirty="0" smtClean="0"/>
              <a:t>Appearance </a:t>
            </a:r>
          </a:p>
          <a:p>
            <a:r>
              <a:rPr lang="en-GB" sz="5000" dirty="0" smtClean="0"/>
              <a:t>Wage</a:t>
            </a:r>
          </a:p>
          <a:p>
            <a:r>
              <a:rPr lang="en-GB" sz="5000" dirty="0"/>
              <a:t>U</a:t>
            </a:r>
            <a:r>
              <a:rPr lang="en-GB" sz="5000" dirty="0" smtClean="0"/>
              <a:t>niform</a:t>
            </a:r>
            <a:endParaRPr lang="en-GB" sz="5000" dirty="0"/>
          </a:p>
        </p:txBody>
      </p:sp>
    </p:spTree>
    <p:extLst>
      <p:ext uri="{BB962C8B-B14F-4D97-AF65-F5344CB8AC3E}">
        <p14:creationId xmlns:p14="http://schemas.microsoft.com/office/powerpoint/2010/main" val="186634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0" b="1" dirty="0" smtClean="0"/>
              <a:t>Nurse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852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15000" b="1" dirty="0"/>
              <a:t>F</a:t>
            </a:r>
            <a:r>
              <a:rPr lang="en-GB" sz="15000" b="1" dirty="0" smtClean="0"/>
              <a:t>ootballer</a:t>
            </a:r>
            <a:endParaRPr lang="en-GB" sz="15000" b="1" dirty="0"/>
          </a:p>
        </p:txBody>
      </p:sp>
    </p:spTree>
    <p:extLst>
      <p:ext uri="{BB962C8B-B14F-4D97-AF65-F5344CB8AC3E}">
        <p14:creationId xmlns:p14="http://schemas.microsoft.com/office/powerpoint/2010/main" val="336090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2"/>
            <a:ext cx="8686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5000" b="1" dirty="0" smtClean="0"/>
              <a:t>Beautician</a:t>
            </a:r>
            <a:endParaRPr lang="en-GB" sz="15000" b="1" dirty="0"/>
          </a:p>
        </p:txBody>
      </p:sp>
    </p:spTree>
    <p:extLst>
      <p:ext uri="{BB962C8B-B14F-4D97-AF65-F5344CB8AC3E}">
        <p14:creationId xmlns:p14="http://schemas.microsoft.com/office/powerpoint/2010/main" val="158413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686800" cy="4525963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GB" sz="14600" b="1" dirty="0" smtClean="0"/>
              <a:t>Electrician</a:t>
            </a:r>
            <a:endParaRPr lang="en-GB" sz="14600" b="1" dirty="0"/>
          </a:p>
        </p:txBody>
      </p:sp>
    </p:spTree>
    <p:extLst>
      <p:ext uri="{BB962C8B-B14F-4D97-AF65-F5344CB8AC3E}">
        <p14:creationId xmlns:p14="http://schemas.microsoft.com/office/powerpoint/2010/main" val="3271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145</Words>
  <Application>Microsoft Office PowerPoint</Application>
  <PresentationFormat>On-screen Show (4:3)</PresentationFormat>
  <Paragraphs>34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Lesson 2 : What is a stereotype? </vt:lpstr>
      <vt:lpstr>Good discussion rules</vt:lpstr>
      <vt:lpstr>PowerPoint Presentation</vt:lpstr>
      <vt:lpstr>Activity 1</vt:lpstr>
      <vt:lpstr>  What do you think?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Activity 2</vt:lpstr>
      <vt:lpstr>Activity 3</vt:lpstr>
      <vt:lpstr>Tanni Grey-Thompson –  Welsh Paralympic Wheelchair  Racer</vt:lpstr>
      <vt:lpstr>Harriett Thompson -  oldest woman marathon runner</vt:lpstr>
      <vt:lpstr>Wodjan Shaherkani – First Suadi Arabian woman Judo Competitor in the olympics</vt:lpstr>
      <vt:lpstr>Aled Davies – Welsh Paralympian Shot putter</vt:lpstr>
      <vt:lpstr>Ernestine Shepherd – oldest female body builder at 79 years</vt:lpstr>
      <vt:lpstr>Manuel De Los Santos – Professional Golfer.</vt:lpstr>
      <vt:lpstr>Trischa Zorn – Paralympic Swimmer winning over 55 medals.</vt:lpstr>
      <vt:lpstr>Bethany Hamilton – Professional Surfer despite losing her arm at 13 years of age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 : What is a stereotype?</dc:title>
  <dc:creator>Rachel Williams</dc:creator>
  <cp:lastModifiedBy>Amanda Waring</cp:lastModifiedBy>
  <cp:revision>23</cp:revision>
  <dcterms:created xsi:type="dcterms:W3CDTF">2017-05-05T10:41:44Z</dcterms:created>
  <dcterms:modified xsi:type="dcterms:W3CDTF">2017-05-12T13:14:07Z</dcterms:modified>
</cp:coreProperties>
</file>